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Высоковольтная, д. 20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716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43,62*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уровень повышения тарифа – 101,99 %.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132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56</cp:revision>
  <cp:lastPrinted>2019-09-16T13:13:24Z</cp:lastPrinted>
  <dcterms:created xsi:type="dcterms:W3CDTF">2017-09-10T09:08:54Z</dcterms:created>
  <dcterms:modified xsi:type="dcterms:W3CDTF">2021-06-17T13:54:11Z</dcterms:modified>
</cp:coreProperties>
</file>